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Google Sans" panose="020B0604020202020204" charset="0"/>
      <p:regular r:id="rId14"/>
      <p:bold r:id="rId15"/>
      <p:italic r:id="rId16"/>
      <p:boldItalic r:id="rId17"/>
    </p:embeddedFont>
    <p:embeddedFont>
      <p:font typeface="Google Sans Medium" panose="020B0604020202020204" charset="0"/>
      <p:regular r:id="rId18"/>
      <p:bold r:id="rId19"/>
      <p:italic r:id="rId20"/>
      <p:boldItalic r:id="rId21"/>
    </p:embeddedFont>
    <p:embeddedFont>
      <p:font typeface="Google Sans SemiBold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5EFF05-0059-F1FF-30F7-EF7DB09E1AA7}" v="4" dt="2025-09-17T18:02:36.5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opkumar Gubbala" userId="S::roopkumargubbala@virtusa.com::5cd54f17-496e-4c7b-b4ed-1bf765698357" providerId="AD" clId="Web-{8A5EFF05-0059-F1FF-30F7-EF7DB09E1AA7}"/>
    <pc:docChg chg="modSld">
      <pc:chgData name="Roopkumar Gubbala" userId="S::roopkumargubbala@virtusa.com::5cd54f17-496e-4c7b-b4ed-1bf765698357" providerId="AD" clId="Web-{8A5EFF05-0059-F1FF-30F7-EF7DB09E1AA7}" dt="2025-09-17T18:02:36.513" v="2" actId="1076"/>
      <pc:docMkLst>
        <pc:docMk/>
      </pc:docMkLst>
      <pc:sldChg chg="modSp">
        <pc:chgData name="Roopkumar Gubbala" userId="S::roopkumargubbala@virtusa.com::5cd54f17-496e-4c7b-b4ed-1bf765698357" providerId="AD" clId="Web-{8A5EFF05-0059-F1FF-30F7-EF7DB09E1AA7}" dt="2025-09-17T18:02:36.513" v="2" actId="1076"/>
        <pc:sldMkLst>
          <pc:docMk/>
          <pc:sldMk cId="0" sldId="256"/>
        </pc:sldMkLst>
        <pc:picChg chg="mod">
          <ac:chgData name="Roopkumar Gubbala" userId="S::roopkumargubbala@virtusa.com::5cd54f17-496e-4c7b-b4ed-1bf765698357" providerId="AD" clId="Web-{8A5EFF05-0059-F1FF-30F7-EF7DB09E1AA7}" dt="2025-09-17T18:02:36.513" v="2" actId="1076"/>
          <ac:picMkLst>
            <pc:docMk/>
            <pc:sldMk cId="0" sldId="256"/>
            <ac:picMk id="55" creationId="{00000000-0000-0000-0000-000000000000}"/>
          </ac:picMkLst>
        </pc:picChg>
      </pc:sldChg>
    </pc:docChg>
  </pc:docChgLst>
  <pc:docChgLst>
    <pc:chgData clId="Web-{8A5EFF05-0059-F1FF-30F7-EF7DB09E1AA7}"/>
    <pc:docChg chg="modSld">
      <pc:chgData name="" userId="" providerId="" clId="Web-{8A5EFF05-0059-F1FF-30F7-EF7DB09E1AA7}" dt="2025-09-17T18:02:23.075" v="0" actId="1076"/>
      <pc:docMkLst>
        <pc:docMk/>
      </pc:docMkLst>
      <pc:sldChg chg="modSp">
        <pc:chgData name="" userId="" providerId="" clId="Web-{8A5EFF05-0059-F1FF-30F7-EF7DB09E1AA7}" dt="2025-09-17T18:02:23.075" v="0" actId="1076"/>
        <pc:sldMkLst>
          <pc:docMk/>
          <pc:sldMk cId="0" sldId="256"/>
        </pc:sldMkLst>
        <pc:picChg chg="mod">
          <ac:chgData name="" userId="" providerId="" clId="Web-{8A5EFF05-0059-F1FF-30F7-EF7DB09E1AA7}" dt="2025-09-17T18:02:23.075" v="0" actId="1076"/>
          <ac:picMkLst>
            <pc:docMk/>
            <pc:sldMk cId="0" sldId="256"/>
            <ac:picMk id="55" creationId="{00000000-0000-0000-0000-000000000000}"/>
          </ac:picMkLst>
        </pc:picChg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hackathon:</a:t>
            </a:r>
            <a:endParaRPr sz="1600" i="0" u="none" strike="noStrike" cap="non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600" i="0" u="none" strike="noStrike" cap="non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endParaRPr sz="1600" i="0" u="none" strike="noStrike" cap="non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11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terms:modified xsi:type="dcterms:W3CDTF">2025-09-17T18:02:43Z</dcterms:modified>
</cp:coreProperties>
</file>